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2276-3D98-614C-B4F1-827FA3CAD78A}" type="datetimeFigureOut">
              <a:rPr lang="en-US" smtClean="0"/>
              <a:pPr/>
              <a:t>2/12/10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93C5-985D-AC44-B5E9-C42DF26D8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2276-3D98-614C-B4F1-827FA3CAD78A}" type="datetimeFigureOut">
              <a:rPr lang="en-US" smtClean="0"/>
              <a:pPr/>
              <a:t>2/12/10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93C5-985D-AC44-B5E9-C42DF26D8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2276-3D98-614C-B4F1-827FA3CAD78A}" type="datetimeFigureOut">
              <a:rPr lang="en-US" smtClean="0"/>
              <a:pPr/>
              <a:t>2/12/10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93C5-985D-AC44-B5E9-C42DF26D8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2276-3D98-614C-B4F1-827FA3CAD78A}" type="datetimeFigureOut">
              <a:rPr lang="en-US" smtClean="0"/>
              <a:pPr/>
              <a:t>2/12/10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93C5-985D-AC44-B5E9-C42DF26D8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2276-3D98-614C-B4F1-827FA3CAD78A}" type="datetimeFigureOut">
              <a:rPr lang="en-US" smtClean="0"/>
              <a:pPr/>
              <a:t>2/12/10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93C5-985D-AC44-B5E9-C42DF26D8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2276-3D98-614C-B4F1-827FA3CAD78A}" type="datetimeFigureOut">
              <a:rPr lang="en-US" smtClean="0"/>
              <a:pPr/>
              <a:t>2/12/10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93C5-985D-AC44-B5E9-C42DF26D8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2276-3D98-614C-B4F1-827FA3CAD78A}" type="datetimeFigureOut">
              <a:rPr lang="en-US" smtClean="0"/>
              <a:pPr/>
              <a:t>2/12/10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93C5-985D-AC44-B5E9-C42DF26D8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2276-3D98-614C-B4F1-827FA3CAD78A}" type="datetimeFigureOut">
              <a:rPr lang="en-US" smtClean="0"/>
              <a:pPr/>
              <a:t>2/12/10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93C5-985D-AC44-B5E9-C42DF26D8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2276-3D98-614C-B4F1-827FA3CAD78A}" type="datetimeFigureOut">
              <a:rPr lang="en-US" smtClean="0"/>
              <a:pPr/>
              <a:t>2/12/10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93C5-985D-AC44-B5E9-C42DF26D8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2276-3D98-614C-B4F1-827FA3CAD78A}" type="datetimeFigureOut">
              <a:rPr lang="en-US" smtClean="0"/>
              <a:pPr/>
              <a:t>2/12/10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93C5-985D-AC44-B5E9-C42DF26D8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2276-3D98-614C-B4F1-827FA3CAD78A}" type="datetimeFigureOut">
              <a:rPr lang="en-US" smtClean="0"/>
              <a:pPr/>
              <a:t>2/12/10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93C5-985D-AC44-B5E9-C42DF26D8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82276-3D98-614C-B4F1-827FA3CAD78A}" type="datetimeFigureOut">
              <a:rPr lang="en-US" smtClean="0"/>
              <a:pPr/>
              <a:t>2/12/10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A93C5-985D-AC44-B5E9-C42DF26D8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543800" cy="990600"/>
          </a:xfrm>
        </p:spPr>
        <p:txBody>
          <a:bodyPr/>
          <a:lstStyle/>
          <a:p>
            <a:r>
              <a:rPr lang="en-US" dirty="0" smtClean="0"/>
              <a:t>WE      OUR ANIMALS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0212" y="1357193"/>
            <a:ext cx="5105400" cy="914400"/>
          </a:xfrm>
        </p:spPr>
        <p:txBody>
          <a:bodyPr>
            <a:no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latin typeface="Century Gothic"/>
                <a:cs typeface="Century Gothic"/>
              </a:rPr>
              <a:t>Like people, animals carry germs.</a:t>
            </a:r>
          </a:p>
          <a:p>
            <a:r>
              <a:rPr lang="en-US" sz="1600" dirty="0" smtClean="0">
                <a:solidFill>
                  <a:schemeClr val="tx1"/>
                </a:solidFill>
                <a:latin typeface="Century Gothic"/>
                <a:cs typeface="Century Gothic"/>
              </a:rPr>
              <a:t>It is important to </a:t>
            </a:r>
            <a:r>
              <a:rPr lang="en-US" sz="1600" b="1" dirty="0" smtClean="0">
                <a:solidFill>
                  <a:schemeClr val="tx1"/>
                </a:solidFill>
                <a:latin typeface="Century Gothic"/>
                <a:cs typeface="Century Gothic"/>
              </a:rPr>
              <a:t>be safe </a:t>
            </a:r>
            <a:r>
              <a:rPr lang="en-US" sz="1600" dirty="0" smtClean="0">
                <a:solidFill>
                  <a:schemeClr val="tx1"/>
                </a:solidFill>
                <a:latin typeface="Century Gothic"/>
                <a:cs typeface="Century Gothic"/>
              </a:rPr>
              <a:t>and </a:t>
            </a:r>
            <a:r>
              <a:rPr lang="en-US" sz="1600" b="1" dirty="0" smtClean="0">
                <a:solidFill>
                  <a:schemeClr val="tx1"/>
                </a:solidFill>
                <a:latin typeface="Century Gothic"/>
                <a:cs typeface="Century Gothic"/>
              </a:rPr>
              <a:t>smart</a:t>
            </a:r>
            <a:r>
              <a:rPr lang="en-US" sz="1600" dirty="0" smtClean="0">
                <a:solidFill>
                  <a:schemeClr val="tx1"/>
                </a:solidFill>
                <a:latin typeface="Century Gothic"/>
                <a:cs typeface="Century Gothic"/>
              </a:rPr>
              <a:t> around all animals, to make sure we stay healthy!</a:t>
            </a:r>
            <a:endParaRPr lang="en-US" sz="1600" dirty="0">
              <a:solidFill>
                <a:schemeClr val="tx1"/>
              </a:solidFill>
              <a:latin typeface="Century Gothic"/>
              <a:cs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71800" y="4423053"/>
            <a:ext cx="2362200" cy="707886"/>
          </a:xfrm>
          <a:prstGeom prst="rect">
            <a:avLst/>
          </a:prstGeom>
          <a:ln>
            <a:solidFill>
              <a:srgbClr val="8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pple Casual"/>
                <a:cs typeface="Apple Casual"/>
              </a:rPr>
              <a:t>BE SAFE AROUND ANIMALS</a:t>
            </a:r>
            <a:endParaRPr lang="en-US" sz="2000" b="1" dirty="0">
              <a:latin typeface="Apple Casual"/>
              <a:cs typeface="Apple Casual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5334000" y="3471922"/>
            <a:ext cx="1143000" cy="951131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477000" y="2271593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Wash your hands!</a:t>
            </a:r>
          </a:p>
          <a:p>
            <a:r>
              <a:rPr lang="en-US" dirty="0" smtClean="0">
                <a:latin typeface="Apple Casual"/>
                <a:cs typeface="Apple Casual"/>
              </a:rPr>
              <a:t>Always</a:t>
            </a:r>
            <a:r>
              <a:rPr lang="en-US" dirty="0" smtClean="0"/>
              <a:t> </a:t>
            </a:r>
            <a:r>
              <a:rPr lang="en-US" dirty="0" smtClean="0">
                <a:latin typeface="Apple Symbols"/>
                <a:cs typeface="Apple Symbols"/>
              </a:rPr>
              <a:t>wash</a:t>
            </a:r>
            <a:r>
              <a:rPr lang="en-US" dirty="0" smtClean="0"/>
              <a:t> </a:t>
            </a:r>
            <a:r>
              <a:rPr lang="en-US" dirty="0" smtClean="0">
                <a:latin typeface="Apple Symbols"/>
                <a:cs typeface="Apple Symbols"/>
              </a:rPr>
              <a:t>your hands after handling your pets or any animal. </a:t>
            </a:r>
            <a:endParaRPr lang="en-US" dirty="0">
              <a:latin typeface="Apple Symbols"/>
              <a:cs typeface="Apple Symbol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10800000" flipV="1">
            <a:off x="2209800" y="4423053"/>
            <a:ext cx="762000" cy="23133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28600" y="2667000"/>
            <a:ext cx="1981199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Use your manners!</a:t>
            </a:r>
          </a:p>
          <a:p>
            <a:r>
              <a:rPr lang="en-US" dirty="0" smtClean="0">
                <a:latin typeface="Apple Symbols"/>
                <a:cs typeface="Apple Symbols"/>
              </a:rPr>
              <a:t>Before petting another person’s dog or cat, ask the owner if its ok! </a:t>
            </a:r>
          </a:p>
          <a:p>
            <a:r>
              <a:rPr lang="en-US" dirty="0" smtClean="0">
                <a:latin typeface="Apple Symbols"/>
                <a:cs typeface="Apple Symbols"/>
              </a:rPr>
              <a:t>-Let the dog sniff your hand before your pet. Let them get comfortable with you.</a:t>
            </a:r>
          </a:p>
          <a:p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rot="16200000" flipH="1">
            <a:off x="3732431" y="5342572"/>
            <a:ext cx="459938" cy="76200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76600" y="5380672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b="1" dirty="0" smtClean="0"/>
              <a:t>Handle with care..</a:t>
            </a:r>
          </a:p>
          <a:p>
            <a:r>
              <a:rPr lang="en-US" dirty="0" smtClean="0">
                <a:latin typeface="Apple Symbols"/>
                <a:cs typeface="Apple Symbols"/>
              </a:rPr>
              <a:t>Don’t tease animals, or pull on their ears or tails. </a:t>
            </a:r>
          </a:p>
          <a:p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 rot="16200000" flipV="1">
            <a:off x="3220135" y="4023688"/>
            <a:ext cx="722531" cy="76200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276600" y="2800529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  <a:cs typeface="Apple Symbols"/>
              </a:rPr>
              <a:t>Keep wildlife WILD</a:t>
            </a:r>
            <a:r>
              <a:rPr lang="en-US" dirty="0" smtClean="0"/>
              <a:t>! </a:t>
            </a:r>
            <a:r>
              <a:rPr lang="en-US" dirty="0" smtClean="0">
                <a:latin typeface="Apple Casual"/>
                <a:cs typeface="Apple Casual"/>
              </a:rPr>
              <a:t>Never</a:t>
            </a:r>
            <a:r>
              <a:rPr lang="en-US" dirty="0" smtClean="0"/>
              <a:t> </a:t>
            </a:r>
            <a:r>
              <a:rPr lang="en-US" dirty="0" smtClean="0">
                <a:latin typeface="Apple Symbols"/>
                <a:cs typeface="Apple Symbols"/>
              </a:rPr>
              <a:t>feed wild animals.</a:t>
            </a:r>
          </a:p>
          <a:p>
            <a:endParaRPr lang="en-US" dirty="0"/>
          </a:p>
        </p:txBody>
      </p:sp>
      <p:sp>
        <p:nvSpPr>
          <p:cNvPr id="17" name="Heart 16"/>
          <p:cNvSpPr/>
          <p:nvPr/>
        </p:nvSpPr>
        <p:spPr>
          <a:xfrm>
            <a:off x="2971800" y="304799"/>
            <a:ext cx="609600" cy="533401"/>
          </a:xfrm>
          <a:prstGeom prst="heart">
            <a:avLst/>
          </a:prstGeom>
          <a:ln>
            <a:solidFill>
              <a:srgbClr val="8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7600" y="1"/>
            <a:ext cx="1871368" cy="228400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473" y="0"/>
            <a:ext cx="1400739" cy="2284007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>
            <a:off x="5334000" y="4953000"/>
            <a:ext cx="1143000" cy="177939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477000" y="5130939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Protect yourself!</a:t>
            </a:r>
          </a:p>
          <a:p>
            <a:r>
              <a:rPr lang="en-US" dirty="0" smtClean="0"/>
              <a:t>Don’t forget to use bug spray!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122</Words>
  <Application>Microsoft Macintosh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      OUR ANIMALS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 LOVE OUR PETS!</dc:title>
  <dc:creator>jill bryant</dc:creator>
  <cp:lastModifiedBy>jill bryant</cp:lastModifiedBy>
  <cp:revision>5</cp:revision>
  <dcterms:created xsi:type="dcterms:W3CDTF">2010-02-12T22:38:15Z</dcterms:created>
  <dcterms:modified xsi:type="dcterms:W3CDTF">2010-02-12T23:13:16Z</dcterms:modified>
</cp:coreProperties>
</file>